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DA392E2-166D-49FD-839E-1E57E6CCBEC9}">
  <a:tblStyle styleId="{9DA392E2-166D-49FD-839E-1E57E6CCBEC9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4660"/>
  </p:normalViewPr>
  <p:slideViewPr>
    <p:cSldViewPr>
      <p:cViewPr>
        <p:scale>
          <a:sx n="118" d="100"/>
          <a:sy n="118" d="100"/>
        </p:scale>
        <p:origin x="-270" y="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609125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ECE411 Practicum Project Presentation</a:t>
            </a:r>
            <a:br>
              <a:rPr lang="en-US"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Team#14</a:t>
            </a:r>
            <a:br>
              <a:rPr lang="en-US"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5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4454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 Robertson</a:t>
            </a:r>
          </a:p>
          <a:p>
            <a:pPr lvl="0" rtl="0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dirty="0"/>
              <a:t>Kyle Johnson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</a:t>
            </a: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5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Hakkoum</a:t>
            </a:r>
            <a:endParaRPr lang="en-US" sz="2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Brian </a:t>
            </a: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Dunn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dirty="0" smtClean="0"/>
              <a:t>http://github.com/Brian1273/ECE_411/wiki</a:t>
            </a:r>
            <a:endParaRPr lang="en-US" sz="2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December 7, 2016</a:t>
            </a: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Revision </a:t>
            </a:r>
            <a:r>
              <a:rPr lang="en-US" sz="24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</a:t>
            </a:r>
            <a:endParaRPr lang="en-US" sz="2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679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audio)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past experience shows that audio output from integrated circuits can be weak and and some specific amplification iis necessary for strong audio.</a:t>
            </a:r>
          </a:p>
          <a:p>
            <a:pPr marL="228600" marR="0" lvl="0" indent="-63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audio generator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Piezo buzzer is inexpensive, commonly available</a:t>
            </a:r>
          </a:p>
          <a:p>
            <a:pPr marL="228600" marR="0" lvl="0" indent="-63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opamp to drive the audio generator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LM386 is inexpensive, commonly, and task specific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choose the pin on the microcontroller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PWM is available.  Let’s use it.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breadboard it, test, change as necessary, prototype, add to pcb schematic and board</a:t>
            </a:r>
          </a:p>
          <a:p>
            <a:pPr marR="0" lvl="0" indent="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/>
              <a:t>Find out at the end that chip capacitors are just not the same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800"/>
              <a:t> a piezo counts as the dc blocking cap.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8873" y="141773"/>
            <a:ext cx="1846974" cy="184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visual)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Modern leds are very efficient 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/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led resistor values figuring the led to be a 5 mW device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	5v	1kohm	works well (bright)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/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indicator led’s may be considered to be 0.5mW devices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	5v	10kohm	works for most… (bright enough)</a:t>
            </a:r>
          </a:p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1007" y="225257"/>
            <a:ext cx="1786449" cy="17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8577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progress:  Ltspice Schematic</a:t>
            </a: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9" y="1436820"/>
            <a:ext cx="10515599" cy="526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3074" y="122751"/>
            <a:ext cx="1634174" cy="17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838200" y="1103675"/>
            <a:ext cx="10515600" cy="1325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PROTOTYPE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838200" y="27149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39725"/>
            <a:ext cx="6059151" cy="454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2849" y="2939725"/>
            <a:ext cx="6059151" cy="4544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(schematic)</a:t>
            </a:r>
          </a:p>
        </p:txBody>
      </p:sp>
      <p:pic>
        <p:nvPicPr>
          <p:cNvPr id="181" name="Shape 18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40475" y="1454920"/>
            <a:ext cx="9111047" cy="491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1521" y="228146"/>
            <a:ext cx="1328850" cy="187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(BOM)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35900" cy="435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1968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 METROKNOME  ECE411,  TOTAL COST &amp; BOM SHEET, KAM ROBERTSON,  Nov-16						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	DESCRIPTION		SOURCE	 UNITCOST 	 TOTAL </a:t>
            </a:r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extruded aluminum enclosure	custom	 $6.93 	 $6.93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v2 board shop	oshpark	 $13.20 	 $3.30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PIC16f648a ssop 20pin	mouser	 $2.60 	 $2.60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0.5k 1206 resistor	mouser	 $0.10 	 $0.10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10k 1206 resistor	mouser	 $0.10 	 $0.30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7.00	1k 1206 resistor		mouser	 $0.10 	 $0.70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100nF 1206 capacitor	mouser	 $0.10 	 $0.10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10pf 1206 capacitor	mouser	 $0.10 	 $0.20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4.00	10uf 1206 capacitor	mouser	 $0.10 	 $0.40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1uf 1206 capacitor	mouser	 $0.10 	 $0.20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3.00	10nf capacitor		mouser	 $0.10 	 $0.30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lm386 soic		mouser	 $0.85 	 $0.85 </a:t>
            </a:r>
          </a:p>
          <a:p>
            <a:pPr marL="228600" marR="0" lvl="0" indent="-219687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78l05 sot89		mouser	 $0.41 	 $0.41 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5250" y="365125"/>
            <a:ext cx="1557900" cy="15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6074100" y="1690675"/>
            <a:ext cx="5718000" cy="516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indent="-219687" rtl="0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	DESCRIPTION			SOURCE	 UNITCOST 	 TOTAL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6 pin header			mouser	 $2.29 	 $0.57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			mouser	 $2.37 	 $2.37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9 volt battery clip		mouser	 $0.36 	 $0.36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2.00	5mm thru hole led		mouser	 $0.17 	 $0.34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piezo buzzer no int. osc.		mouser	 $0.84 	 $0.84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1206 led			mouser	 $0.17 	 $0.17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pec-11 w/switch and 24detent		mouser	 $1.68 	 $1.68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on/off toggle switch		mouser	 $2.25 	 $2.25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5.00	stranded teflon wire		mouser	 $0.53 	 $2.65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mc-306 32.768 tuning fork xtal		mouser	 $0.51 	 $0.51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pnp transistor sot89		mouser	 $0.39 	 $0.39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1.00	npn transistor sot23		mouser	 $0.10 	 $0.10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T14 PROTO DEV. BOARD		custom	 $76.97 	 $19.24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fab shop v1 pcb			oshpark	 $13.25 	 $3.31 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0.25	parts for v1 pcb			mouser	 $16.32 	 $4.08 	</a:t>
            </a:r>
          </a:p>
          <a:p>
            <a:pPr marL="228600" lvl="0" indent="-219687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COST PER PERSON			 $55.26 </a:t>
            </a:r>
          </a:p>
          <a:p>
            <a:pPr marL="228600" lvl="0" rtl="0">
              <a:lnSpc>
                <a:spcPct val="7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PCB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96" y="4749896"/>
            <a:ext cx="1342899" cy="18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400" y="3662734"/>
            <a:ext cx="8281326" cy="3195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2400" y="258300"/>
            <a:ext cx="8281326" cy="3175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Version1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9400" y="204625"/>
            <a:ext cx="914400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(program flow chart)</a:t>
            </a:r>
          </a:p>
        </p:txBody>
      </p:sp>
      <p:pic>
        <p:nvPicPr>
          <p:cNvPr id="211" name="Shape 21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153391" y="1581665"/>
            <a:ext cx="9102436" cy="513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827" y="365136"/>
            <a:ext cx="1631372" cy="1993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and prior work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Obtained literature on PIC assembly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a PIC microcontroller to blink a led and interrupt it with a button.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5175" y="175400"/>
            <a:ext cx="268605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or Need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pace setting device to standardize timing (typically musicians) that provides visual and auditory feedback.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0512" y="2806007"/>
            <a:ext cx="3370974" cy="337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838200" y="2788422"/>
            <a:ext cx="10515600" cy="3388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test plan is focused on actuators to verify mechanicals: toggle switch functionality and toggle button functionality.  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0225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01</a:t>
            </a:r>
          </a:p>
        </p:txBody>
      </p:sp>
      <p:graphicFrame>
        <p:nvGraphicFramePr>
          <p:cNvPr id="232" name="Shape 232"/>
          <p:cNvGraphicFramePr/>
          <p:nvPr/>
        </p:nvGraphicFramePr>
        <p:xfrm>
          <a:off x="838200" y="1340429"/>
          <a:ext cx="10515600" cy="5091675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00"/>
                <a:gridCol w="3559975"/>
                <a:gridCol w="1022350"/>
                <a:gridCol w="1095375"/>
                <a:gridCol w="876300"/>
                <a:gridCol w="1004100"/>
              </a:tblGrid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6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01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on/off (toggle) switch work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8275" marR="582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Toggle power switch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80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off state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are off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9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58275" marR="58275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9596075" y="698500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Case 02</a:t>
            </a:r>
          </a:p>
        </p:txBody>
      </p:sp>
      <p:graphicFrame>
        <p:nvGraphicFramePr>
          <p:cNvPr id="239" name="Shape 239"/>
          <p:cNvGraphicFramePr/>
          <p:nvPr/>
        </p:nvGraphicFramePr>
        <p:xfrm>
          <a:off x="838200" y="1444332"/>
          <a:ext cx="10515625" cy="5039550"/>
        </p:xfrm>
        <a:graphic>
          <a:graphicData uri="http://schemas.openxmlformats.org/drawingml/2006/table">
            <a:tbl>
              <a:tblPr>
                <a:noFill/>
                <a:tableStyleId>{9DA392E2-166D-49FD-839E-1E57E6CCBEC9}</a:tableStyleId>
              </a:tblPr>
              <a:tblGrid>
                <a:gridCol w="876300"/>
                <a:gridCol w="2081225"/>
                <a:gridCol w="3559975"/>
                <a:gridCol w="1022350"/>
                <a:gridCol w="1095375"/>
                <a:gridCol w="876300"/>
                <a:gridCol w="1004100"/>
              </a:tblGrid>
              <a:tr h="403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Writer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Team#14 (Kyle Johnson, Kam Robertson, Saly Hakkoum, Brian Dunn)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name: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Case 02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button changes function of device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 Box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Tester Information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 of tester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Version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Version 2.0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4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Setup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Ohm board to verify as built assembly meets requirements for system testing.</a:t>
                      </a:r>
                      <a:b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Ensure board has 9V battery installed.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650" marR="62650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Step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Results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Pass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Comment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Position metronome on flat surface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Device ready for visual observation.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at initial state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initial state, OFF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power button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device changes state, visual indications such as lights turn on. 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device is in on state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turn on. 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5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Press function button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Lights flash when button pressed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1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 change in function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Verify function changes when button pressed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n-US" sz="100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</a:p>
                  </a:txBody>
                  <a:tcPr marL="62650" marR="62650" marT="0" marB="0" anchor="b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9309700" y="365125"/>
            <a:ext cx="24955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28600" marR="0" lvl="0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9600"/>
              <a:t>GOOD TO GO!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Contributions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 Robertson:  Project Desig</a:t>
            </a:r>
            <a:r>
              <a:rPr lang="en-US"/>
              <a:t>n, Prototyping, Hardware, Software and Documentation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/>
              <a:t>Kyle Johnson: Project Lead/Hybrid, focus on managing:  meeting times/locations for collaboration and design review, communication, homework assignments, deadlines, presentation, project schedule, documentation (GITHUB), review hardware designs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 Hakkoum: Software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Brian Dunn: Software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5956" y="256649"/>
            <a:ext cx="1626243" cy="13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Lessons Learned</a:t>
            </a:r>
          </a:p>
        </p:txBody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Kam:</a:t>
            </a:r>
            <a:r>
              <a:rPr lang="en-US" sz="2000" dirty="0"/>
              <a:t>  </a:t>
            </a:r>
            <a:r>
              <a:rPr lang="en-US" sz="2000" dirty="0" err="1"/>
              <a:t>EagleCAD</a:t>
            </a:r>
            <a:r>
              <a:rPr lang="en-US" sz="2000" dirty="0"/>
              <a:t>, PCB fab shop process, </a:t>
            </a:r>
            <a:r>
              <a:rPr lang="en-US" sz="2000" dirty="0" err="1"/>
              <a:t>Github</a:t>
            </a:r>
            <a:r>
              <a:rPr lang="en-US" sz="2000" dirty="0"/>
              <a:t>, MPLAB_X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000" dirty="0"/>
              <a:t>I gained a greater understanding of the behavior of </a:t>
            </a:r>
            <a:r>
              <a:rPr lang="en-US" sz="2000" dirty="0" err="1"/>
              <a:t>smd</a:t>
            </a:r>
            <a:r>
              <a:rPr lang="en-US" sz="2000" dirty="0"/>
              <a:t> components as compared to larger thru-hole devices.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Kyle: Eagle Cad, Microsoft Project,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sym typeface="Calibri"/>
              </a:rPr>
              <a:t>Gannt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 Project,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sym typeface="Calibri"/>
              </a:rPr>
              <a:t>Github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 (including command line, only method to move/rename images). Communication was difficult in the beginning (email and team collaboration).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dk1"/>
                </a:solidFill>
                <a:sym typeface="Calibri"/>
              </a:rPr>
              <a:t>Saly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: Mainly I learned how team project works since it was my first real group project,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sym typeface="Calibri"/>
              </a:rPr>
              <a:t>Github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, PIC microcontrollers and their assembly language, and some new experience with Eagle Cad</a:t>
            </a:r>
            <a:r>
              <a:rPr lang="en-US" sz="2000" b="0" i="0" u="none" strike="noStrike" cap="none" dirty="0" smtClean="0">
                <a:solidFill>
                  <a:schemeClr val="dk1"/>
                </a:solidFill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 smtClean="0"/>
              <a:t>Brian: The luxury of having a debugger will never be taken for granted!!! I have never worked with a Rotary Encoder. I have a better of understanding of the importance of team communication and document control. I really enjoyed the collaboration of different specialties but with a common understanding of each others responsibilities.</a:t>
            </a:r>
            <a:endParaRPr lang="en-US" sz="2000" b="0" i="0" u="none" strike="noStrike" cap="none" dirty="0">
              <a:solidFill>
                <a:schemeClr val="dk1"/>
              </a:solidFill>
              <a:sym typeface="Calibri"/>
            </a:endParaRP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9175" y="209975"/>
            <a:ext cx="1719225" cy="18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we would have done differently</a:t>
            </a:r>
          </a:p>
        </p:txBody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 a test plan for rotary encoder functionality.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Incorporate digital display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ways to utilize concurrent engineering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300" y="221050"/>
            <a:ext cx="188595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PCB V2 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8887" y="3816224"/>
            <a:ext cx="8416474" cy="31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8900" y="365125"/>
            <a:ext cx="8416450" cy="31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838200" y="256225"/>
            <a:ext cx="10515600" cy="907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FINISHED PRODUCT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099" y="1354701"/>
            <a:ext cx="6195402" cy="464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5500" y="1253400"/>
            <a:ext cx="6330449" cy="474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 and Answers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 </a:t>
            </a:r>
          </a:p>
        </p:txBody>
      </p:sp>
      <p:pic>
        <p:nvPicPr>
          <p:cNvPr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537" y="2080827"/>
            <a:ext cx="4276925" cy="38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Motivation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38200" y="2197624"/>
            <a:ext cx="10515600" cy="4558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Kam: My motivation in this project is to use it as a skill building exercise in the functional construction of subsystems and the effective interaction of those subsystems inside a microcontroller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Kyle:  Build something useful while meeting the requirements defined by management (Mark/Andrew).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Saly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My motivation is to get more involved in hardware design and the steps involved in the process of producing a system controlled by a microcontroller. Also taking a part in a real practicum group project</a:t>
            </a:r>
            <a:r>
              <a:rPr lang="en-US" sz="2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dirty="0" smtClean="0"/>
              <a:t>Brian: I want to experience the “Process”. To get “hands-on”  with all the different parts that make up the product process and have some real experience to use for my resume.</a:t>
            </a:r>
            <a:endParaRPr lang="en-US"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674675" y="168787"/>
            <a:ext cx="2247900" cy="20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838200" y="2552974"/>
            <a:ext cx="10515600" cy="362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Inexpensive solution to provide a pace setting device for a multitude of uses that incorporates an input mechanism to set the desired pace along with an output mechanism to confirm the desired pace.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Minimal instructions necessary beyond product description, easy to use such that a 5 year old human child can operate within 1 minute.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3812" y="248962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Alternatives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many alternatives available in the market today: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from google “metronome” search:  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Analog ($57),  digital ($15).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10200" y="3465225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7303" y="3605373"/>
            <a:ext cx="2571600" cy="25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92801" y="3304487"/>
            <a:ext cx="1918225" cy="289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79849" y="195949"/>
            <a:ext cx="1918225" cy="19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599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838200" y="1070150"/>
            <a:ext cx="10515600" cy="542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practicum requirements include: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sensor {3 (rotary encoder/toggle button, toggle switch)}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actuator {3 (2x LED, 1x piezo)} 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least 1 digital or analog processor {1x PIC16F648A}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to be safe.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Schematic (EagleCAD)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with at least 2 layers.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Components: at least 25% surface mount {33x smd (89%), 4x thd (11%)}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Assembled by hand, be tested, works.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en-US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Documentation (live, revision controlled, collaborative documentation tools)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5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2848" y="217148"/>
            <a:ext cx="1923175" cy="192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(initial concept)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488723" y="1825625"/>
            <a:ext cx="4865075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Initial design review:  Meets practicum specifications</a:t>
            </a:r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 amt="94000"/>
          </a:blip>
          <a:srcRect/>
          <a:stretch/>
        </p:blipFill>
        <p:spPr>
          <a:xfrm rot="5400000">
            <a:off x="1032750" y="1312397"/>
            <a:ext cx="5190022" cy="5206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73950" y="149116"/>
            <a:ext cx="1934524" cy="145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SCRAMBLE FOR A PCB TEST PROJECT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3225"/>
            <a:ext cx="6224949" cy="466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4216" y="2083225"/>
            <a:ext cx="6157786" cy="46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(system clock)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838200" y="1481174"/>
            <a:ext cx="10515599" cy="4950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90252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A REAL TIME CLOCK MAKES SENSE FOR A METRONOME</a:t>
            </a:r>
            <a:r>
              <a:rPr lang="en-US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228600" marR="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2657"/>
              <a:buFont typeface="Arial"/>
              <a:buNone/>
            </a:pP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90253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build one…. nope.</a:t>
            </a:r>
          </a:p>
          <a:p>
            <a:pPr marL="228600" marR="0" lvl="0" indent="-290253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use a 32.768 kHz xtal and the low power selection on the microcontroller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/>
              <a:t>Let’s use a rotary encoder to control the beats per minute.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interrupt driven button to control/change a mode/state, interrupt driven rotary encoder with microcontroller, effective dc power regulation and distribution</a:t>
            </a:r>
          </a:p>
          <a:p>
            <a:pPr marL="228600" marR="0" lvl="0" indent="-29025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PCB design and build:  EagleCAD has a  long and steep learning curve.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9345" y="152400"/>
            <a:ext cx="1350254" cy="15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1212</Words>
  <Application>Microsoft Office PowerPoint</Application>
  <PresentationFormat>Custom</PresentationFormat>
  <Paragraphs>272</Paragraphs>
  <Slides>29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ECE411 Practicum Project Presentation Team#14 </vt:lpstr>
      <vt:lpstr>Problem or Need</vt:lpstr>
      <vt:lpstr>Motivation</vt:lpstr>
      <vt:lpstr>Objective</vt:lpstr>
      <vt:lpstr>Alternatives</vt:lpstr>
      <vt:lpstr>Requirements</vt:lpstr>
      <vt:lpstr>Design (initial concept)</vt:lpstr>
      <vt:lpstr>SCRAMBLE FOR A PCB TEST PROJECT</vt:lpstr>
      <vt:lpstr>Approach (system clock)</vt:lpstr>
      <vt:lpstr>Approach (system audio)</vt:lpstr>
      <vt:lpstr>Approach (system visual)</vt:lpstr>
      <vt:lpstr>Design progress:  Ltspice Schematic</vt:lpstr>
      <vt:lpstr>PROTOTYPE</vt:lpstr>
      <vt:lpstr>Implementation (schematic)</vt:lpstr>
      <vt:lpstr>Implementation (BOM)</vt:lpstr>
      <vt:lpstr>PCB</vt:lpstr>
      <vt:lpstr>Version1 </vt:lpstr>
      <vt:lpstr>Design (program flow chart)</vt:lpstr>
      <vt:lpstr>IP and prior work</vt:lpstr>
      <vt:lpstr>Testing</vt:lpstr>
      <vt:lpstr>Test Case 01</vt:lpstr>
      <vt:lpstr>Test Case 02</vt:lpstr>
      <vt:lpstr>Results</vt:lpstr>
      <vt:lpstr>Contributions</vt:lpstr>
      <vt:lpstr>Lessons Learned</vt:lpstr>
      <vt:lpstr>What we would have done differently</vt:lpstr>
      <vt:lpstr>PCB V2 </vt:lpstr>
      <vt:lpstr>FINISHED PRODUCT</vt:lpstr>
      <vt:lpstr>Questions and Answers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ECE411 Practicum Project Presentation Team#14</dc:title>
  <dc:creator>Brian Dunn</dc:creator>
  <cp:lastModifiedBy>Brian</cp:lastModifiedBy>
  <cp:revision>4</cp:revision>
  <dcterms:modified xsi:type="dcterms:W3CDTF">2016-12-08T08:35:02Z</dcterms:modified>
</cp:coreProperties>
</file>